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83" r:id="rId6"/>
    <p:sldId id="284" r:id="rId7"/>
    <p:sldId id="262" r:id="rId8"/>
    <p:sldId id="263" r:id="rId9"/>
    <p:sldId id="264" r:id="rId10"/>
    <p:sldId id="265" r:id="rId11"/>
    <p:sldId id="287" r:id="rId12"/>
    <p:sldId id="277" r:id="rId13"/>
    <p:sldId id="285" r:id="rId14"/>
    <p:sldId id="286" r:id="rId15"/>
    <p:sldId id="266" r:id="rId16"/>
    <p:sldId id="274" r:id="rId17"/>
    <p:sldId id="279" r:id="rId18"/>
    <p:sldId id="270" r:id="rId19"/>
    <p:sldId id="260" r:id="rId20"/>
    <p:sldId id="280" r:id="rId21"/>
    <p:sldId id="271" r:id="rId22"/>
    <p:sldId id="273" r:id="rId23"/>
    <p:sldId id="272" r:id="rId24"/>
    <p:sldId id="269" r:id="rId25"/>
    <p:sldId id="261" r:id="rId26"/>
    <p:sldId id="267" r:id="rId27"/>
    <p:sldId id="268" r:id="rId28"/>
    <p:sldId id="282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1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for </a:t>
            </a:r>
            <a:r>
              <a:rPr lang="en-US" dirty="0"/>
              <a:t>one of the following smart drill down </a:t>
            </a:r>
            <a:r>
              <a:rPr lang="en-US" dirty="0" smtClean="0"/>
              <a:t>	operations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smtClean="0"/>
              <a:t>	• </a:t>
            </a:r>
            <a:r>
              <a:rPr lang="en-US" dirty="0"/>
              <a:t>[Rule drill down</a:t>
            </a:r>
            <a:r>
              <a:rPr lang="en-US" dirty="0" smtClean="0"/>
              <a:t>]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• </a:t>
            </a:r>
            <a:r>
              <a:rPr lang="en-US" dirty="0"/>
              <a:t>[Star drill down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9" y="3062112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non-negative, monotone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Theorem</a:t>
            </a:r>
            <a:r>
              <a:rPr lang="en-US" dirty="0" smtClean="0"/>
              <a:t>: The greedy algorithm achieves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approximation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89" y="4878212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9" r="-1019"/>
          <a:stretch/>
        </p:blipFill>
        <p:spPr>
          <a:xfrm>
            <a:off x="141112" y="159455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4" y="4371911"/>
            <a:ext cx="6154561" cy="4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</a:p>
          <a:p>
            <a:r>
              <a:rPr lang="en-US" dirty="0" smtClean="0"/>
              <a:t>Predict clicks and maintain samples</a:t>
            </a:r>
          </a:p>
          <a:p>
            <a:r>
              <a:rPr lang="en-US" dirty="0" smtClean="0"/>
              <a:t>NP-Hard</a:t>
            </a:r>
          </a:p>
          <a:p>
            <a:r>
              <a:rPr lang="en-US" dirty="0" smtClean="0"/>
              <a:t>DP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---Points---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problem? Why important(?)</a:t>
            </a:r>
          </a:p>
          <a:p>
            <a:pPr lvl="1"/>
            <a:r>
              <a:rPr lang="en-US" dirty="0" smtClean="0"/>
              <a:t>Like poster, start with picture of file. Explain we want to get value out of it.</a:t>
            </a:r>
          </a:p>
          <a:p>
            <a:r>
              <a:rPr lang="en-US" dirty="0" smtClean="0"/>
              <a:t>Rules, interestingness, flexible, interactive</a:t>
            </a:r>
          </a:p>
          <a:p>
            <a:r>
              <a:rPr lang="en-US" dirty="0" smtClean="0"/>
              <a:t>Weight and Score</a:t>
            </a:r>
          </a:p>
          <a:p>
            <a:pPr lvl="1"/>
            <a:r>
              <a:rPr lang="en-US" dirty="0" smtClean="0"/>
              <a:t>Formal problem</a:t>
            </a:r>
          </a:p>
          <a:p>
            <a:r>
              <a:rPr lang="en-US" dirty="0" err="1" smtClean="0"/>
              <a:t>Soln</a:t>
            </a:r>
            <a:r>
              <a:rPr lang="en-US" dirty="0" smtClean="0"/>
              <a:t> sketch</a:t>
            </a:r>
          </a:p>
          <a:p>
            <a:r>
              <a:rPr lang="en-US" dirty="0" smtClean="0"/>
              <a:t>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02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719667" y="3729362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7" r="-3642"/>
          <a:stretch/>
        </p:blipFill>
        <p:spPr>
          <a:xfrm>
            <a:off x="1100667" y="1940616"/>
            <a:ext cx="6731000" cy="3310658"/>
          </a:xfr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663837"/>
              </p:ext>
            </p:extLst>
          </p:nvPr>
        </p:nvGraphicFramePr>
        <p:xfrm>
          <a:off x="457200" y="508000"/>
          <a:ext cx="8229600" cy="4266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/>
                <a:gridCol w="2743200"/>
                <a:gridCol w="2743200"/>
              </a:tblGrid>
              <a:tr h="4830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Chapter 2,3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Chapter 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27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Motivating Application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Crowdsourcing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Knowledge Base Construction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Ground Truth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Regularity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Overlap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Scale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Few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Features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489724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Domain Knowledge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Flexible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4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</a:t>
            </a:r>
            <a:r>
              <a:rPr lang="en-US" dirty="0"/>
              <a:t>a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k most interesting patterns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pPr lvl="2"/>
            <a:r>
              <a:rPr lang="en-US" dirty="0" smtClean="0"/>
              <a:t>User tunable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Rule</a:t>
            </a:r>
            <a:r>
              <a:rPr lang="en-US" dirty="0" smtClean="0"/>
              <a:t>: Pattern of values and *’s</a:t>
            </a:r>
          </a:p>
          <a:p>
            <a:r>
              <a:rPr lang="en-US" b="1" dirty="0" smtClean="0"/>
              <a:t>Count</a:t>
            </a:r>
            <a:r>
              <a:rPr lang="en-US" dirty="0" smtClean="0"/>
              <a:t>:</a:t>
            </a:r>
          </a:p>
          <a:p>
            <a:r>
              <a:rPr lang="en-US" b="1" dirty="0" err="1" smtClean="0"/>
              <a:t>Subrule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Weight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r>
              <a:rPr lang="en-US" dirty="0" smtClean="0"/>
              <a:t> measure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Score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71" y="4600223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5323</TotalTime>
  <Words>437</Words>
  <Application>Microsoft Macintosh PowerPoint</Application>
  <PresentationFormat>On-screen Show (4:3)</PresentationFormat>
  <Paragraphs>137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Interactive Data Exploration with Smart Drill-Down</vt:lpstr>
      <vt:lpstr>---Points---</vt:lpstr>
      <vt:lpstr>Overview</vt:lpstr>
      <vt:lpstr>Summarizing a Table</vt:lpstr>
      <vt:lpstr>OLAP Drill-Down</vt:lpstr>
      <vt:lpstr>Smart Drill-Down</vt:lpstr>
      <vt:lpstr>Example</vt:lpstr>
      <vt:lpstr>Example</vt:lpstr>
      <vt:lpstr>Definitions</vt:lpstr>
      <vt:lpstr>Formal Problem</vt:lpstr>
      <vt:lpstr>Weight functions</vt:lpstr>
      <vt:lpstr>Overview</vt:lpstr>
      <vt:lpstr>High level Algorithm</vt:lpstr>
      <vt:lpstr>Submodularity</vt:lpstr>
      <vt:lpstr>High level Algorithm</vt:lpstr>
      <vt:lpstr>Finding the best marginal rule</vt:lpstr>
      <vt:lpstr>Overview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PowerPoint Presentation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82</cp:revision>
  <dcterms:created xsi:type="dcterms:W3CDTF">2016-05-09T07:59:58Z</dcterms:created>
  <dcterms:modified xsi:type="dcterms:W3CDTF">2016-05-13T00:43:39Z</dcterms:modified>
</cp:coreProperties>
</file>